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ED9B6-4B9F-4768-BC65-6C2ED95EC6F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CE874-10DA-4D21-89B2-363A48A6C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CE874-10DA-4D21-89B2-363A48A6C21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DFAA9B4-3320-4725-BAC4-855464CB278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4964A12-528A-49CC-869B-833F5521B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9B4-3320-4725-BAC4-855464CB278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A12-528A-49CC-869B-833F5521B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9B4-3320-4725-BAC4-855464CB278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A12-528A-49CC-869B-833F5521B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FAA9B4-3320-4725-BAC4-855464CB278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964A12-528A-49CC-869B-833F5521B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DFAA9B4-3320-4725-BAC4-855464CB278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4964A12-528A-49CC-869B-833F5521B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9B4-3320-4725-BAC4-855464CB278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A12-528A-49CC-869B-833F5521B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9B4-3320-4725-BAC4-855464CB278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A12-528A-49CC-869B-833F5521B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FAA9B4-3320-4725-BAC4-855464CB278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964A12-528A-49CC-869B-833F5521B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A9B4-3320-4725-BAC4-855464CB278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A12-528A-49CC-869B-833F5521B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DFAA9B4-3320-4725-BAC4-855464CB278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4964A12-528A-49CC-869B-833F5521B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FAA9B4-3320-4725-BAC4-855464CB278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964A12-528A-49CC-869B-833F5521B1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DFAA9B4-3320-4725-BAC4-855464CB278A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4964A12-528A-49CC-869B-833F5521B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Профессии сотрудников детского сада.</a:t>
            </a:r>
            <a:endParaRPr lang="ru-RU" dirty="0"/>
          </a:p>
        </p:txBody>
      </p:sp>
      <p:pic>
        <p:nvPicPr>
          <p:cNvPr id="9" name="Содержимое 8" descr="Дс дети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88381" y="1772816"/>
            <a:ext cx="6679963" cy="4722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поддерживает порядок во дворе детского сада?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дворник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49858" y="1600200"/>
            <a:ext cx="3482284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Выноска-облако 4"/>
          <p:cNvSpPr/>
          <p:nvPr/>
        </p:nvSpPr>
        <p:spPr>
          <a:xfrm>
            <a:off x="4860032" y="1052736"/>
            <a:ext cx="4032448" cy="4104456"/>
          </a:xfrm>
          <a:prstGeom prst="cloudCallou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Он в мороз и зной всегда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Не пугается труда.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Он с лопатой и метлой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Гонит с улиц сор долой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cs627116.vk.me/v627116226/10a5/Ba8iLjcT6B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340768"/>
            <a:ext cx="2448272" cy="2448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Люди ещё каких профессий работают в детском сад?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mg2.searchmasterclass.net/uploads/posts/2013-06-06/image_2066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2621091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606" name="Picture 6" descr="http://kateluella.blog.com/files/2013/10/girl-desk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01008"/>
            <a:ext cx="263549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Выноска-облако 8"/>
          <p:cNvSpPr/>
          <p:nvPr/>
        </p:nvSpPr>
        <p:spPr>
          <a:xfrm>
            <a:off x="2267744" y="1340768"/>
            <a:ext cx="5400600" cy="4752528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Чтобы был нормальным быт,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Садик был всегда открыт,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Пусть в тени, не на виду,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Но работают в саду: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Медсестра, завхоз, бухгалтера,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Сторож, прачка,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Также  кладовщица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Помогают нам учиться.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Куда вас по утрам приводят мамы и папы?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Дс 8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34684" y="1600200"/>
            <a:ext cx="7112631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Выноска-облако 4"/>
          <p:cNvSpPr/>
          <p:nvPr/>
        </p:nvSpPr>
        <p:spPr>
          <a:xfrm>
            <a:off x="3203848" y="1052736"/>
            <a:ext cx="4392488" cy="4608512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Любим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мы детский сад. 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нем полным- полно ребят. 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пять… 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Жаль, что всех не сосчитать. 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сто их, может двести, 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Хорошо, когда мы вместе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забоится о том, чтобы детский сад был от года к году краше?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зава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449858" y="1600200"/>
            <a:ext cx="3482284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Выноска-облако 14"/>
          <p:cNvSpPr/>
          <p:nvPr/>
        </p:nvSpPr>
        <p:spPr>
          <a:xfrm>
            <a:off x="5796136" y="620688"/>
            <a:ext cx="3024336" cy="3960440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 то, чтоб дом наш-детский сад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Был год от года краше,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Сказать «спасибо» мы должны,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Заведующей нашей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Кто встречает вас каждое утро в детском сад?</a:t>
            </a:r>
            <a:endParaRPr lang="ru-RU" dirty="0"/>
          </a:p>
        </p:txBody>
      </p:sp>
      <p:pic>
        <p:nvPicPr>
          <p:cNvPr id="4" name="Содержимое 3" descr="Дс 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5688632" cy="4378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Выноска-облако 4"/>
          <p:cNvSpPr/>
          <p:nvPr/>
        </p:nvSpPr>
        <p:spPr>
          <a:xfrm>
            <a:off x="5436096" y="332656"/>
            <a:ext cx="4248472" cy="2592288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 вежливости нас,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Прочитает вслух рассказ,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учитель, не писатель,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наша воспитатель!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организует интересные праздники и развлечения для ребят?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етод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49858" y="1600200"/>
            <a:ext cx="3482284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Выноска-облако 4"/>
          <p:cNvSpPr/>
          <p:nvPr/>
        </p:nvSpPr>
        <p:spPr>
          <a:xfrm>
            <a:off x="5903640" y="548680"/>
            <a:ext cx="3240360" cy="3528392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каждой группе знают все,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Методистом трудно быть.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значит очень-очень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Надо всех ребят любить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поддерживает чистоту и прядок в группе?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мл воспи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49858" y="1600200"/>
            <a:ext cx="3706318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Выноска-облако 3"/>
          <p:cNvSpPr/>
          <p:nvPr/>
        </p:nvSpPr>
        <p:spPr>
          <a:xfrm>
            <a:off x="251520" y="980728"/>
            <a:ext cx="2808312" cy="3816424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детском садике обед,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Повар пробу с блюд снимает.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Но ведь мамы рядом нет,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Кто ж на стол там накрывает?</a:t>
            </a:r>
            <a:r>
              <a:rPr lang="ru-RU"/>
              <a:t/>
            </a:r>
            <a:br>
              <a:rPr lang="ru-RU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учит вас петь и танцевать в детском саду?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музо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49858" y="1600200"/>
            <a:ext cx="3482284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Выноска-облако 3"/>
          <p:cNvSpPr/>
          <p:nvPr/>
        </p:nvSpPr>
        <p:spPr>
          <a:xfrm>
            <a:off x="5580112" y="1052736"/>
            <a:ext cx="3096344" cy="4032448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Спасибо музыкантам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За музыку и смех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 кто готовит вкусные обеды для вас?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1547664" y="2132856"/>
            <a:ext cx="72008" cy="45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1619672" y="2132856"/>
            <a:ext cx="45719" cy="4571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-108520" y="-387424"/>
            <a:ext cx="2736304" cy="4032448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ресторане их найду я-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 люди в колпаках,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 кастрюлями колдуют,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поварёшкою в руках.</a:t>
            </a:r>
          </a:p>
          <a:p>
            <a:pPr algn="ctr"/>
            <a:endParaRPr lang="ru-RU" dirty="0"/>
          </a:p>
        </p:txBody>
      </p:sp>
      <p:pic>
        <p:nvPicPr>
          <p:cNvPr id="10" name="Содержимое 9" descr="Дс повар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700808"/>
            <a:ext cx="4727416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вас учит бегать, прыгать лазать?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roduct_detailed_image_187328_4648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7370321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Выноска-облако 5"/>
          <p:cNvSpPr/>
          <p:nvPr/>
        </p:nvSpPr>
        <p:spPr>
          <a:xfrm>
            <a:off x="4860032" y="188640"/>
            <a:ext cx="3816424" cy="4968552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Спортивным быть теперь вновь модно!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Со спортом много ты поймешь: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Спорт - и здоровье без таблеток,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Спорт - и веселье без забот.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С друзьями спортом заниматься,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Поверь, реально круглый год</a:t>
            </a: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151</TotalTime>
  <Words>205</Words>
  <Application>Microsoft Office PowerPoint</Application>
  <PresentationFormat>Экран (4:3)</PresentationFormat>
  <Paragraphs>36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Профессии сотрудников детского сада.</vt:lpstr>
      <vt:lpstr>Куда вас по утрам приводят мамы и папы?</vt:lpstr>
      <vt:lpstr>Кто забоится о том, чтобы детский сад был от года к году краше?</vt:lpstr>
      <vt:lpstr>Кто встречает вас каждое утро в детском сад?</vt:lpstr>
      <vt:lpstr>Кто организует интересные праздники и развлечения для ребят?</vt:lpstr>
      <vt:lpstr>Кто поддерживает чистоту и прядок в группе?</vt:lpstr>
      <vt:lpstr>Кто учит вас петь и танцевать в детском саду?</vt:lpstr>
      <vt:lpstr>А кто готовит вкусные обеды для вас?</vt:lpstr>
      <vt:lpstr>Кто вас учит бегать, прыгать лазать? </vt:lpstr>
      <vt:lpstr>Кто поддерживает порядок во дворе детского сада?</vt:lpstr>
      <vt:lpstr>Люди ещё каких профессий работают в детском сад?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сотрудников детского сада</dc:title>
  <dc:creator>IRBIS</dc:creator>
  <cp:lastModifiedBy>IRBIS</cp:lastModifiedBy>
  <cp:revision>19</cp:revision>
  <dcterms:created xsi:type="dcterms:W3CDTF">2015-09-20T11:54:59Z</dcterms:created>
  <dcterms:modified xsi:type="dcterms:W3CDTF">2015-09-22T04:59:36Z</dcterms:modified>
</cp:coreProperties>
</file>